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63" r:id="rId5"/>
    <p:sldId id="261" r:id="rId6"/>
    <p:sldId id="262" r:id="rId7"/>
    <p:sldId id="258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4" y="1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B9BB-6A99-4B27-A4D7-90188E82D961}" type="datetimeFigureOut">
              <a:rPr lang="nl-NL" smtClean="0"/>
              <a:t>20-3-2022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D67A-A8CF-4DCC-A48E-45889214EE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071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B9BB-6A99-4B27-A4D7-90188E82D961}" type="datetimeFigureOut">
              <a:rPr lang="nl-NL" smtClean="0"/>
              <a:t>20-3-2022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D67A-A8CF-4DCC-A48E-45889214EE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97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B9BB-6A99-4B27-A4D7-90188E82D961}" type="datetimeFigureOut">
              <a:rPr lang="nl-NL" smtClean="0"/>
              <a:t>20-3-2022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D67A-A8CF-4DCC-A48E-45889214EE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390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B9BB-6A99-4B27-A4D7-90188E82D961}" type="datetimeFigureOut">
              <a:rPr lang="nl-NL" smtClean="0"/>
              <a:t>20-3-2022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D67A-A8CF-4DCC-A48E-45889214EE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8527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B9BB-6A99-4B27-A4D7-90188E82D961}" type="datetimeFigureOut">
              <a:rPr lang="nl-NL" smtClean="0"/>
              <a:t>20-3-2022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D67A-A8CF-4DCC-A48E-45889214EE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67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B9BB-6A99-4B27-A4D7-90188E82D961}" type="datetimeFigureOut">
              <a:rPr lang="nl-NL" smtClean="0"/>
              <a:t>20-3-2022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D67A-A8CF-4DCC-A48E-45889214EE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0353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B9BB-6A99-4B27-A4D7-90188E82D961}" type="datetimeFigureOut">
              <a:rPr lang="nl-NL" smtClean="0"/>
              <a:t>20-3-2022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D67A-A8CF-4DCC-A48E-45889214EE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832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B9BB-6A99-4B27-A4D7-90188E82D961}" type="datetimeFigureOut">
              <a:rPr lang="nl-NL" smtClean="0"/>
              <a:t>20-3-2022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D67A-A8CF-4DCC-A48E-45889214EE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999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B9BB-6A99-4B27-A4D7-90188E82D961}" type="datetimeFigureOut">
              <a:rPr lang="nl-NL" smtClean="0"/>
              <a:t>20-3-2022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D67A-A8CF-4DCC-A48E-45889214EE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52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B9BB-6A99-4B27-A4D7-90188E82D961}" type="datetimeFigureOut">
              <a:rPr lang="nl-NL" smtClean="0"/>
              <a:t>20-3-2022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D67A-A8CF-4DCC-A48E-45889214EE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1125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B9BB-6A99-4B27-A4D7-90188E82D961}" type="datetimeFigureOut">
              <a:rPr lang="nl-NL" smtClean="0"/>
              <a:t>20-3-2022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D67A-A8CF-4DCC-A48E-45889214EE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5626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EB9BB-6A99-4B27-A4D7-90188E82D961}" type="datetimeFigureOut">
              <a:rPr lang="nl-NL" smtClean="0"/>
              <a:t>20-3-2022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0D67A-A8CF-4DCC-A48E-45889214EE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950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29200" y="1122363"/>
            <a:ext cx="5638800" cy="2387600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Boom en schaal </a:t>
            </a:r>
            <a:br>
              <a:rPr lang="nl-NL" dirty="0"/>
            </a:br>
            <a:r>
              <a:rPr lang="nl-NL" dirty="0" err="1"/>
              <a:t>Jing</a:t>
            </a:r>
            <a:r>
              <a:rPr lang="nl-NL" dirty="0"/>
              <a:t> </a:t>
            </a:r>
            <a:r>
              <a:rPr lang="nl-NL" dirty="0" err="1"/>
              <a:t>Jang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Mens in Verandering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88258"/>
            <a:ext cx="4508857" cy="6481482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E9A748E4-2895-43F3-8614-8F39CE2F75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67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64"/>
    </mc:Choice>
    <mc:Fallback>
      <p:transition spd="slow" advTm="87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70782" y="1825625"/>
            <a:ext cx="6583017" cy="4351338"/>
          </a:xfrm>
        </p:spPr>
        <p:txBody>
          <a:bodyPr>
            <a:normAutofit/>
          </a:bodyPr>
          <a:lstStyle/>
          <a:p>
            <a:endParaRPr lang="nl-NL" dirty="0"/>
          </a:p>
          <a:p>
            <a:pPr lvl="1"/>
            <a:r>
              <a:rPr lang="nl-NL" dirty="0"/>
              <a:t>Ga zitten waar je niet gestoord wordt.</a:t>
            </a:r>
          </a:p>
          <a:p>
            <a:pPr lvl="1"/>
            <a:r>
              <a:rPr lang="nl-NL" dirty="0"/>
              <a:t>Sluit je ogen</a:t>
            </a:r>
          </a:p>
          <a:p>
            <a:pPr lvl="1"/>
            <a:r>
              <a:rPr lang="nl-NL" dirty="0"/>
              <a:t>Wees je bewust van je omgeving, welke geluiden hoor? </a:t>
            </a:r>
          </a:p>
          <a:p>
            <a:pPr lvl="1"/>
            <a:r>
              <a:rPr lang="nl-NL" dirty="0"/>
              <a:t>Welke gedachten merk je op?.</a:t>
            </a:r>
          </a:p>
          <a:p>
            <a:pPr lvl="1"/>
            <a:r>
              <a:rPr lang="nl-NL" dirty="0"/>
              <a:t>Wees je bewust van je lichaam. </a:t>
            </a:r>
          </a:p>
          <a:p>
            <a:pPr lvl="1"/>
            <a:r>
              <a:rPr lang="nl-NL" dirty="0"/>
              <a:t>Wat voel je in je lichaam?</a:t>
            </a:r>
          </a:p>
          <a:p>
            <a:pPr lvl="1"/>
            <a:r>
              <a:rPr lang="nl-NL" dirty="0"/>
              <a:t>Wees je bewust van je ademhaling. </a:t>
            </a:r>
          </a:p>
          <a:p>
            <a:pPr lvl="1"/>
            <a:r>
              <a:rPr lang="nl-NL" dirty="0"/>
              <a:t>Voel je buik bewegen en je borst op en neer gaan.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Mens in Verandering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88258"/>
            <a:ext cx="4508857" cy="6481482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69B43A56-91F9-4D10-922D-8FFFD1EAE270}"/>
              </a:ext>
            </a:extLst>
          </p:cNvPr>
          <p:cNvSpPr txBox="1">
            <a:spLocks/>
          </p:cNvSpPr>
          <p:nvPr/>
        </p:nvSpPr>
        <p:spPr>
          <a:xfrm>
            <a:off x="4049487" y="365125"/>
            <a:ext cx="77887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Boom en schaal </a:t>
            </a:r>
            <a:br>
              <a:rPr lang="nl-NL" dirty="0"/>
            </a:br>
            <a:r>
              <a:rPr lang="nl-NL" dirty="0" err="1"/>
              <a:t>Jing</a:t>
            </a:r>
            <a:r>
              <a:rPr lang="nl-NL" dirty="0"/>
              <a:t> </a:t>
            </a:r>
            <a:r>
              <a:rPr lang="nl-NL" dirty="0" err="1"/>
              <a:t>Jang</a:t>
            </a:r>
            <a:endParaRPr lang="nl-NL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B188DD9-FF4A-46C9-B20E-1B7A57000E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43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320"/>
    </mc:Choice>
    <mc:Fallback>
      <p:transition spd="slow" advTm="70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70782" y="1825625"/>
            <a:ext cx="6583017" cy="4351338"/>
          </a:xfrm>
        </p:spPr>
        <p:txBody>
          <a:bodyPr>
            <a:normAutofit/>
          </a:bodyPr>
          <a:lstStyle/>
          <a:p>
            <a:endParaRPr lang="nl-NL" dirty="0"/>
          </a:p>
          <a:p>
            <a:pPr lvl="1"/>
            <a:r>
              <a:rPr lang="nl-NL" dirty="0"/>
              <a:t>Stel jezelf voor als een boom</a:t>
            </a:r>
          </a:p>
          <a:p>
            <a:pPr lvl="1"/>
            <a:r>
              <a:rPr lang="nl-NL" dirty="0"/>
              <a:t>Voel je gedragen door de aarde.</a:t>
            </a:r>
          </a:p>
          <a:p>
            <a:pPr lvl="1"/>
            <a:r>
              <a:rPr lang="nl-NL" dirty="0"/>
              <a:t>Voel alsof je voeten in een schaal staan</a:t>
            </a:r>
          </a:p>
          <a:p>
            <a:pPr lvl="1"/>
            <a:r>
              <a:rPr lang="nl-NL" dirty="0"/>
              <a:t>Voel je gedragen door de schaal</a:t>
            </a:r>
          </a:p>
          <a:p>
            <a:pPr lvl="1"/>
            <a:r>
              <a:rPr lang="nl-NL" dirty="0"/>
              <a:t>Armbeweging als ondersteuning van de schaal</a:t>
            </a:r>
          </a:p>
          <a:p>
            <a:pPr marL="457200" lvl="1" indent="0">
              <a:buNone/>
            </a:pPr>
            <a:endParaRPr lang="nl-NL" dirty="0"/>
          </a:p>
          <a:p>
            <a:pPr lvl="1"/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Mens in Verandering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88258"/>
            <a:ext cx="4508857" cy="6481482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14210A9D-12F5-4C34-AAD1-FA2BB0C2D1A2}"/>
              </a:ext>
            </a:extLst>
          </p:cNvPr>
          <p:cNvSpPr txBox="1">
            <a:spLocks/>
          </p:cNvSpPr>
          <p:nvPr/>
        </p:nvSpPr>
        <p:spPr>
          <a:xfrm>
            <a:off x="4049487" y="365125"/>
            <a:ext cx="77887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Boom en schaal </a:t>
            </a:r>
            <a:br>
              <a:rPr lang="nl-NL" dirty="0"/>
            </a:br>
            <a:r>
              <a:rPr lang="nl-NL" dirty="0" err="1"/>
              <a:t>Jing</a:t>
            </a:r>
            <a:r>
              <a:rPr lang="nl-NL" dirty="0"/>
              <a:t> </a:t>
            </a:r>
            <a:r>
              <a:rPr lang="nl-NL" dirty="0" err="1"/>
              <a:t>Jang</a:t>
            </a:r>
            <a:endParaRPr lang="nl-NL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9BC2F09-2553-4792-A5D1-12B28D4BF4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78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831"/>
    </mc:Choice>
    <mc:Fallback>
      <p:transition spd="slow" advTm="858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70782" y="1825625"/>
            <a:ext cx="6583017" cy="4351338"/>
          </a:xfrm>
        </p:spPr>
        <p:txBody>
          <a:bodyPr>
            <a:normAutofit/>
          </a:bodyPr>
          <a:lstStyle/>
          <a:p>
            <a:endParaRPr lang="nl-NL" dirty="0"/>
          </a:p>
          <a:p>
            <a:pPr lvl="1"/>
            <a:r>
              <a:rPr lang="nl-NL" dirty="0"/>
              <a:t>Probeer je voor te stellen dat uit de voeten wortels groeien de aarde in, overal doorheen de aarde in.</a:t>
            </a:r>
          </a:p>
          <a:p>
            <a:pPr lvl="1"/>
            <a:r>
              <a:rPr lang="nl-NL" dirty="0"/>
              <a:t>Voel de aarde energie je lichaam in stromen.</a:t>
            </a:r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Mens in Verandering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88258"/>
            <a:ext cx="4508857" cy="6481482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14210A9D-12F5-4C34-AAD1-FA2BB0C2D1A2}"/>
              </a:ext>
            </a:extLst>
          </p:cNvPr>
          <p:cNvSpPr txBox="1">
            <a:spLocks/>
          </p:cNvSpPr>
          <p:nvPr/>
        </p:nvSpPr>
        <p:spPr>
          <a:xfrm>
            <a:off x="4049487" y="365125"/>
            <a:ext cx="77887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Boom en schaal </a:t>
            </a:r>
            <a:br>
              <a:rPr lang="nl-NL" dirty="0"/>
            </a:br>
            <a:r>
              <a:rPr lang="nl-NL" dirty="0" err="1"/>
              <a:t>Jing</a:t>
            </a:r>
            <a:r>
              <a:rPr lang="nl-NL" dirty="0"/>
              <a:t> </a:t>
            </a:r>
            <a:r>
              <a:rPr lang="nl-NL" dirty="0" err="1"/>
              <a:t>Jang</a:t>
            </a:r>
            <a:endParaRPr lang="nl-NL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6CF74F0-F70D-4425-BFFD-5E8831676D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95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318"/>
    </mc:Choice>
    <mc:Fallback>
      <p:transition spd="slow" advTm="41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70782" y="1825625"/>
            <a:ext cx="6583017" cy="4351338"/>
          </a:xfrm>
        </p:spPr>
        <p:txBody>
          <a:bodyPr>
            <a:normAutofit/>
          </a:bodyPr>
          <a:lstStyle/>
          <a:p>
            <a:endParaRPr lang="nl-NL" dirty="0"/>
          </a:p>
          <a:p>
            <a:pPr lvl="1"/>
            <a:r>
              <a:rPr lang="nl-NL" dirty="0"/>
              <a:t>Stel je voor de er uit je hoofd een kruin groeit</a:t>
            </a:r>
          </a:p>
          <a:p>
            <a:pPr lvl="1"/>
            <a:r>
              <a:rPr lang="nl-NL" dirty="0"/>
              <a:t>De kruin maakt contact met de lucht, de hemel</a:t>
            </a:r>
          </a:p>
          <a:p>
            <a:pPr lvl="1"/>
            <a:r>
              <a:rPr lang="nl-NL" dirty="0"/>
              <a:t>Voel de hemelse energie je lichaam in stromen.</a:t>
            </a:r>
          </a:p>
          <a:p>
            <a:pPr lvl="1"/>
            <a:r>
              <a:rPr lang="nl-NL" dirty="0"/>
              <a:t>Speel  met de breedte van </a:t>
            </a:r>
            <a:r>
              <a:rPr lang="nl-NL"/>
              <a:t>de boom die je bent</a:t>
            </a:r>
            <a:endParaRPr lang="nl-NL" dirty="0"/>
          </a:p>
          <a:p>
            <a:pPr lvl="1"/>
            <a:r>
              <a:rPr lang="nl-NL" dirty="0"/>
              <a:t>Neem deze energie mee in de rest van de dag.</a:t>
            </a:r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Mens in Verandering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88258"/>
            <a:ext cx="4508857" cy="6481482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14210A9D-12F5-4C34-AAD1-FA2BB0C2D1A2}"/>
              </a:ext>
            </a:extLst>
          </p:cNvPr>
          <p:cNvSpPr txBox="1">
            <a:spLocks/>
          </p:cNvSpPr>
          <p:nvPr/>
        </p:nvSpPr>
        <p:spPr>
          <a:xfrm>
            <a:off x="4049487" y="365125"/>
            <a:ext cx="77887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Boom en schaal </a:t>
            </a:r>
            <a:br>
              <a:rPr lang="nl-NL" dirty="0"/>
            </a:br>
            <a:r>
              <a:rPr lang="nl-NL" dirty="0" err="1"/>
              <a:t>Jing</a:t>
            </a:r>
            <a:r>
              <a:rPr lang="nl-NL" dirty="0"/>
              <a:t> </a:t>
            </a:r>
            <a:r>
              <a:rPr lang="nl-NL" dirty="0" err="1"/>
              <a:t>Jang</a:t>
            </a:r>
            <a:endParaRPr lang="nl-NL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D9486F3-3F3B-409B-ABC7-B857149A98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63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600"/>
    </mc:Choice>
    <mc:Fallback>
      <p:transition spd="slow" advTm="114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70782" y="1825625"/>
            <a:ext cx="6583017" cy="4351338"/>
          </a:xfrm>
        </p:spPr>
        <p:txBody>
          <a:bodyPr>
            <a:normAutofit/>
          </a:bodyPr>
          <a:lstStyle/>
          <a:p>
            <a:endParaRPr lang="nl-NL" dirty="0"/>
          </a:p>
          <a:p>
            <a:pPr lvl="1"/>
            <a:r>
              <a:rPr lang="nl-NL" dirty="0"/>
              <a:t>Neem deze energie mee in de rest van de dag.</a:t>
            </a:r>
          </a:p>
          <a:p>
            <a:pPr lvl="1"/>
            <a:r>
              <a:rPr lang="nl-NL" dirty="0"/>
              <a:t>Maak weer contact met je ademhaling.</a:t>
            </a:r>
          </a:p>
          <a:p>
            <a:pPr lvl="1"/>
            <a:r>
              <a:rPr lang="nl-NL" dirty="0"/>
              <a:t>Maak weer contact met je lichaam.</a:t>
            </a:r>
          </a:p>
          <a:p>
            <a:pPr lvl="1"/>
            <a:r>
              <a:rPr lang="nl-NL" dirty="0"/>
              <a:t>Voel de ruimte om je heen.</a:t>
            </a:r>
          </a:p>
          <a:p>
            <a:pPr lvl="1"/>
            <a:r>
              <a:rPr lang="nl-NL" dirty="0"/>
              <a:t>Open je ogen, kom aan in het hier en nu.</a:t>
            </a:r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Mens in Verandering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88258"/>
            <a:ext cx="4508857" cy="6481482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14210A9D-12F5-4C34-AAD1-FA2BB0C2D1A2}"/>
              </a:ext>
            </a:extLst>
          </p:cNvPr>
          <p:cNvSpPr txBox="1">
            <a:spLocks/>
          </p:cNvSpPr>
          <p:nvPr/>
        </p:nvSpPr>
        <p:spPr>
          <a:xfrm>
            <a:off x="4049487" y="365125"/>
            <a:ext cx="77887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Boom en schaal </a:t>
            </a:r>
            <a:br>
              <a:rPr lang="nl-NL" dirty="0"/>
            </a:br>
            <a:r>
              <a:rPr lang="nl-NL" dirty="0" err="1"/>
              <a:t>Jing</a:t>
            </a:r>
            <a:r>
              <a:rPr lang="nl-NL" dirty="0"/>
              <a:t> </a:t>
            </a:r>
            <a:r>
              <a:rPr lang="nl-NL" dirty="0" err="1"/>
              <a:t>Jang</a:t>
            </a:r>
            <a:endParaRPr lang="nl-NL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CA47A5B-8F53-45E7-91C0-0BD293DFC1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24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394"/>
    </mc:Choice>
    <mc:Fallback>
      <p:transition spd="slow" advTm="523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00548" y="1122363"/>
            <a:ext cx="7367451" cy="2387600"/>
          </a:xfrm>
        </p:spPr>
        <p:txBody>
          <a:bodyPr>
            <a:normAutofit/>
          </a:bodyPr>
          <a:lstStyle/>
          <a:p>
            <a:r>
              <a:rPr lang="nl-NL" dirty="0"/>
              <a:t>Geniet verder </a:t>
            </a:r>
            <a:br>
              <a:rPr lang="nl-NL" dirty="0"/>
            </a:br>
            <a:r>
              <a:rPr lang="nl-NL" dirty="0"/>
              <a:t>van je dag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Mens in Verandering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88258"/>
            <a:ext cx="4508857" cy="6481482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935002C0-C9E0-4EBC-98A4-01E6A7FAD4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9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59"/>
    </mc:Choice>
    <mc:Fallback>
      <p:transition spd="slow" advTm="6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Microsoft Office PowerPoint</Application>
  <PresentationFormat>Breedbeeld</PresentationFormat>
  <Paragraphs>44</Paragraphs>
  <Slides>7</Slides>
  <Notes>0</Notes>
  <HiddenSlides>0</HiddenSlides>
  <MMClips>7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Boom en schaal  Jing Jang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Geniet verder  van je dag</vt:lpstr>
    </vt:vector>
  </TitlesOfParts>
  <Company>ROC West-Brabant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minuten  meditatie</dc:title>
  <dc:creator>Kruitbosch, Gert</dc:creator>
  <cp:lastModifiedBy>Gert Kruitbosch</cp:lastModifiedBy>
  <cp:revision>16</cp:revision>
  <dcterms:created xsi:type="dcterms:W3CDTF">2020-02-24T15:22:56Z</dcterms:created>
  <dcterms:modified xsi:type="dcterms:W3CDTF">2022-03-20T15:38:15Z</dcterms:modified>
</cp:coreProperties>
</file>