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86FC-5D4A-44A6-A96C-BB84EA62025D}" type="datetimeFigureOut">
              <a:rPr lang="nl-NL" smtClean="0"/>
              <a:t>24-2-2020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6CD6-E4F6-496E-9B36-A18880C9E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0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A912-1118-4D82-B7E0-86227B241AA5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43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2B22-911E-436D-ACDF-08EAC4E9C25A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6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A25-A5B5-4626-873F-530F4DD00408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56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D32-F4E7-475D-A10C-68473853BF12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EDC1-383F-48F6-B760-32B27EC9DBF5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4AF-6E1F-4E3F-975D-6619892768FB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2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505E-F5E4-4685-AAB9-BD4B941FE324}" type="datetime1">
              <a:rPr lang="nl-NL" smtClean="0"/>
              <a:t>24-2-2020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51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9D46-41ED-47FD-A924-FDCC27D815AC}" type="datetime1">
              <a:rPr lang="nl-NL" smtClean="0"/>
              <a:t>24-2-2020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5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544C-FBCD-40E4-8565-882EFA4598FD}" type="datetime1">
              <a:rPr lang="nl-NL" smtClean="0"/>
              <a:t>24-2-2020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8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C99D-97E5-45DB-8209-E54E2FE948C9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8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B818-5E16-41AE-8054-37197B424F4F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8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B359-B3A7-4751-BD6F-1E50B5A44B7B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00548" y="1122363"/>
            <a:ext cx="7367451" cy="2387600"/>
          </a:xfrm>
        </p:spPr>
        <p:txBody>
          <a:bodyPr/>
          <a:lstStyle/>
          <a:p>
            <a:r>
              <a:rPr lang="nl-NL" dirty="0" smtClean="0"/>
              <a:t>Ademruimte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2"/>
    </mc:Choice>
    <mc:Fallback>
      <p:transition spd="slow" advTm="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Ademruimte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Een korte meditatie die je overal, in elke houding kan doen om even tot jezelf te komen.</a:t>
            </a:r>
          </a:p>
          <a:p>
            <a:r>
              <a:rPr lang="nl-NL" dirty="0" smtClean="0"/>
              <a:t>De meditatie bestaat uit 3 fasen:</a:t>
            </a:r>
          </a:p>
          <a:p>
            <a:pPr lvl="1"/>
            <a:r>
              <a:rPr lang="nl-NL" dirty="0" smtClean="0"/>
              <a:t>Hoe is het met je?</a:t>
            </a:r>
          </a:p>
          <a:p>
            <a:pPr lvl="2"/>
            <a:r>
              <a:rPr lang="nl-NL" dirty="0" smtClean="0"/>
              <a:t>Wat zijn je gedachten?</a:t>
            </a:r>
          </a:p>
          <a:p>
            <a:pPr lvl="2"/>
            <a:r>
              <a:rPr lang="nl-NL" dirty="0" smtClean="0"/>
              <a:t>Welke emoties voel je?</a:t>
            </a:r>
          </a:p>
          <a:p>
            <a:pPr lvl="2"/>
            <a:r>
              <a:rPr lang="nl-NL" dirty="0" smtClean="0"/>
              <a:t>Wat voel je in je lijf?</a:t>
            </a:r>
          </a:p>
          <a:p>
            <a:pPr lvl="1"/>
            <a:r>
              <a:rPr lang="nl-NL" dirty="0" smtClean="0"/>
              <a:t>Hoe is je ademhaling?</a:t>
            </a:r>
          </a:p>
          <a:p>
            <a:pPr lvl="2"/>
            <a:r>
              <a:rPr lang="nl-NL" dirty="0" smtClean="0"/>
              <a:t>Concentreer je op je ademhaling, benoem desnoods adem in, adem uit.</a:t>
            </a:r>
          </a:p>
          <a:p>
            <a:pPr lvl="1"/>
            <a:r>
              <a:rPr lang="nl-NL" dirty="0" smtClean="0"/>
              <a:t>Richt je weer op je lichaam en de omgeving</a:t>
            </a:r>
          </a:p>
          <a:p>
            <a:pPr lvl="2"/>
            <a:r>
              <a:rPr lang="nl-NL" dirty="0" smtClean="0"/>
              <a:t>Wat voel je in je lijf, wat denk je, welke emotie voel je? Wat voel je in je lijf?</a:t>
            </a:r>
          </a:p>
          <a:p>
            <a:pPr lvl="2"/>
            <a:r>
              <a:rPr lang="nl-NL" dirty="0" smtClean="0"/>
              <a:t>Het mag er zijn. Richt je weer op de omgeving.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87"/>
    </mc:Choice>
    <mc:Fallback>
      <p:transition spd="slow" advTm="25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Ademruimte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Sluit je ogen</a:t>
            </a:r>
          </a:p>
          <a:p>
            <a:r>
              <a:rPr lang="nl-NL" dirty="0" smtClean="0"/>
              <a:t>De meditatie bestaat uit 3 fasen:</a:t>
            </a:r>
          </a:p>
          <a:p>
            <a:pPr lvl="1"/>
            <a:r>
              <a:rPr lang="nl-NL" dirty="0" smtClean="0"/>
              <a:t>Hoe is het met je?</a:t>
            </a:r>
          </a:p>
          <a:p>
            <a:pPr lvl="2"/>
            <a:r>
              <a:rPr lang="nl-NL" dirty="0" smtClean="0"/>
              <a:t>Wat zijn je gedachten?</a:t>
            </a:r>
          </a:p>
          <a:p>
            <a:pPr lvl="2"/>
            <a:r>
              <a:rPr lang="nl-NL" dirty="0" smtClean="0"/>
              <a:t>Welke emoties voel je?</a:t>
            </a:r>
          </a:p>
          <a:p>
            <a:pPr lvl="2"/>
            <a:r>
              <a:rPr lang="nl-NL" dirty="0" smtClean="0"/>
              <a:t>Wat voel je in je lijf?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66"/>
    </mc:Choice>
    <mc:Fallback>
      <p:transition spd="slow" advTm="59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Ademruimte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pPr lvl="1"/>
            <a:r>
              <a:rPr lang="nl-NL" dirty="0" smtClean="0"/>
              <a:t>Hoe is je ademhaling?</a:t>
            </a:r>
          </a:p>
          <a:p>
            <a:pPr lvl="2"/>
            <a:r>
              <a:rPr lang="nl-NL" dirty="0" smtClean="0"/>
              <a:t>Concentreer je op je ademhaling.</a:t>
            </a:r>
          </a:p>
          <a:p>
            <a:pPr lvl="2"/>
            <a:r>
              <a:rPr lang="nl-NL" dirty="0" smtClean="0"/>
              <a:t>Benoem desnoods het ademen, adem in, adem uit.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90"/>
    </mc:Choice>
    <mc:Fallback>
      <p:transition spd="slow" advTm="6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Ademruimte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pPr lvl="1"/>
            <a:r>
              <a:rPr lang="nl-NL" dirty="0" smtClean="0"/>
              <a:t>Richt je weer op je lichaam en de omgeving</a:t>
            </a:r>
          </a:p>
          <a:p>
            <a:pPr lvl="2"/>
            <a:r>
              <a:rPr lang="nl-NL" dirty="0" smtClean="0"/>
              <a:t>Wat denk je?</a:t>
            </a:r>
          </a:p>
          <a:p>
            <a:pPr lvl="2"/>
            <a:r>
              <a:rPr lang="nl-NL" dirty="0" smtClean="0"/>
              <a:t>Welke emotie voel je? </a:t>
            </a:r>
          </a:p>
          <a:p>
            <a:pPr lvl="2"/>
            <a:r>
              <a:rPr lang="nl-NL" dirty="0" smtClean="0"/>
              <a:t>Wat voel je in je lijf?</a:t>
            </a:r>
          </a:p>
          <a:p>
            <a:pPr lvl="2"/>
            <a:r>
              <a:rPr lang="nl-NL" dirty="0" smtClean="0"/>
              <a:t>Het mag er zijn. </a:t>
            </a:r>
          </a:p>
          <a:p>
            <a:pPr lvl="2"/>
            <a:r>
              <a:rPr lang="nl-NL" dirty="0" smtClean="0"/>
              <a:t>Richt je weer op de omgeving.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0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37"/>
    </mc:Choice>
    <mc:Fallback>
      <p:transition spd="slow" advTm="60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224</Words>
  <Application>Microsoft Office PowerPoint</Application>
  <PresentationFormat>Breedbeeld</PresentationFormat>
  <Paragraphs>36</Paragraphs>
  <Slides>5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Ademruimte</vt:lpstr>
      <vt:lpstr>Ademruimte</vt:lpstr>
      <vt:lpstr>Ademruimte</vt:lpstr>
      <vt:lpstr>Ademruimte</vt:lpstr>
      <vt:lpstr>Ademruimte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Ademruimte</dc:title>
  <dc:creator>Kruitbosch, Gert</dc:creator>
  <cp:lastModifiedBy>Kruitbosch, Gert</cp:lastModifiedBy>
  <cp:revision>8</cp:revision>
  <dcterms:created xsi:type="dcterms:W3CDTF">2020-02-10T09:11:15Z</dcterms:created>
  <dcterms:modified xsi:type="dcterms:W3CDTF">2020-02-24T15:35:28Z</dcterms:modified>
</cp:coreProperties>
</file>