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386FC-5D4A-44A6-A96C-BB84EA62025D}" type="datetimeFigureOut">
              <a:rPr lang="nl-NL" smtClean="0"/>
              <a:t>29-4-2020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C6CD6-E4F6-496E-9B36-A18880C9E7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309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6A912-1118-4D82-B7E0-86227B241AA5}" type="datetime1">
              <a:rPr lang="nl-NL" smtClean="0"/>
              <a:t>29-4-2020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43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2B22-911E-436D-ACDF-08EAC4E9C25A}" type="datetime1">
              <a:rPr lang="nl-NL" smtClean="0"/>
              <a:t>29-4-2020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56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FA25-A5B5-4626-873F-530F4DD00408}" type="datetime1">
              <a:rPr lang="nl-NL" smtClean="0"/>
              <a:t>29-4-2020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56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CD32-F4E7-475D-A10C-68473853BF12}" type="datetime1">
              <a:rPr lang="nl-NL" smtClean="0"/>
              <a:t>29-4-2020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5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EEDC1-383F-48F6-B760-32B27EC9DBF5}" type="datetime1">
              <a:rPr lang="nl-NL" smtClean="0"/>
              <a:t>29-4-2020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21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74AF-6E1F-4E3F-975D-6619892768FB}" type="datetime1">
              <a:rPr lang="nl-NL" smtClean="0"/>
              <a:t>29-4-2020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62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505E-F5E4-4685-AAB9-BD4B941FE324}" type="datetime1">
              <a:rPr lang="nl-NL" smtClean="0"/>
              <a:t>29-4-2020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51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9D46-41ED-47FD-A924-FDCC27D815AC}" type="datetime1">
              <a:rPr lang="nl-NL" smtClean="0"/>
              <a:t>29-4-2020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85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544C-FBCD-40E4-8565-882EFA4598FD}" type="datetime1">
              <a:rPr lang="nl-NL" smtClean="0"/>
              <a:t>29-4-2020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88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C99D-97E5-45DB-8209-E54E2FE948C9}" type="datetime1">
              <a:rPr lang="nl-NL" smtClean="0"/>
              <a:t>29-4-2020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081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B818-5E16-41AE-8054-37197B424F4F}" type="datetime1">
              <a:rPr lang="nl-NL" smtClean="0"/>
              <a:t>29-4-2020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83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8B359-B3A7-4751-BD6F-1E50B5A44B7B}" type="datetime1">
              <a:rPr lang="nl-NL" smtClean="0"/>
              <a:t>29-4-2020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Mens in Verandering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F389B-757B-4DAA-A038-A94A962730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7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36878" y="1122363"/>
            <a:ext cx="7367451" cy="2387600"/>
          </a:xfrm>
        </p:spPr>
        <p:txBody>
          <a:bodyPr/>
          <a:lstStyle/>
          <a:p>
            <a:r>
              <a:rPr lang="nl-NL" dirty="0" smtClean="0"/>
              <a:t>Liefdevolle vriendelijkheid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3"/>
    </mc:Choice>
    <mc:Fallback>
      <p:transition spd="slow" advTm="6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00548" y="1122363"/>
            <a:ext cx="7367451" cy="2387600"/>
          </a:xfrm>
        </p:spPr>
        <p:txBody>
          <a:bodyPr>
            <a:normAutofit/>
          </a:bodyPr>
          <a:lstStyle/>
          <a:p>
            <a:r>
              <a:rPr lang="nl-NL" dirty="0" smtClean="0"/>
              <a:t>Geniet verder </a:t>
            </a:r>
            <a:br>
              <a:rPr lang="nl-NL" dirty="0" smtClean="0"/>
            </a:br>
            <a:r>
              <a:rPr lang="nl-NL" dirty="0" smtClean="0"/>
              <a:t>van je dag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5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9"/>
    </mc:Choice>
    <mc:Fallback>
      <p:transition spd="slow" advTm="6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384" y="365125"/>
            <a:ext cx="6494416" cy="1325563"/>
          </a:xfrm>
        </p:spPr>
        <p:txBody>
          <a:bodyPr/>
          <a:lstStyle/>
          <a:p>
            <a:r>
              <a:rPr lang="nl-NL" dirty="0"/>
              <a:t>Liefdevolle vriendelijkheid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2" y="1825625"/>
            <a:ext cx="6583017" cy="4351338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pPr lvl="1"/>
            <a:r>
              <a:rPr lang="nl-NL" dirty="0" smtClean="0"/>
              <a:t>Sluit je ogen</a:t>
            </a:r>
          </a:p>
          <a:p>
            <a:pPr lvl="1"/>
            <a:r>
              <a:rPr lang="nl-NL" dirty="0" smtClean="0"/>
              <a:t>Wees je bewust van je omgeving, welke geluiden hoor? Let op de kenmerken, interpreteer niet.</a:t>
            </a:r>
          </a:p>
          <a:p>
            <a:pPr lvl="1"/>
            <a:r>
              <a:rPr lang="nl-NL" dirty="0" smtClean="0"/>
              <a:t>Wees je bewust van je lichaam, wat voel je in je lichaam?</a:t>
            </a:r>
          </a:p>
          <a:p>
            <a:pPr lvl="1"/>
            <a:r>
              <a:rPr lang="nl-NL" dirty="0" smtClean="0"/>
              <a:t>Wees je bewust van je ademhaling. Voel je buik bewegen en je borst op en neer gaan.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38"/>
    </mc:Choice>
    <mc:Fallback>
      <p:transition spd="slow" advTm="97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384" y="365125"/>
            <a:ext cx="6494416" cy="1325563"/>
          </a:xfrm>
        </p:spPr>
        <p:txBody>
          <a:bodyPr/>
          <a:lstStyle/>
          <a:p>
            <a:r>
              <a:rPr lang="nl-NL" dirty="0"/>
              <a:t>Liefdevolle vriendelijkheid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2" y="1825625"/>
            <a:ext cx="6583017" cy="4351338"/>
          </a:xfrm>
        </p:spPr>
        <p:txBody>
          <a:bodyPr>
            <a:normAutofit/>
          </a:bodyPr>
          <a:lstStyle/>
          <a:p>
            <a:r>
              <a:rPr lang="nl-NL" dirty="0" smtClean="0"/>
              <a:t>Mag ik vrij zijn van lijden</a:t>
            </a:r>
          </a:p>
          <a:p>
            <a:r>
              <a:rPr lang="nl-NL" dirty="0" smtClean="0"/>
              <a:t>Mag ik vrij zijn van kwade wil</a:t>
            </a:r>
          </a:p>
          <a:p>
            <a:r>
              <a:rPr lang="nl-NL" dirty="0" smtClean="0"/>
              <a:t>Mag ik vol liefdevolle vriendelijkheid zijn</a:t>
            </a:r>
          </a:p>
          <a:p>
            <a:r>
              <a:rPr lang="nl-NL" dirty="0" smtClean="0"/>
              <a:t>Mag ik echt gelukkig zijn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56"/>
    </mc:Choice>
    <mc:Fallback>
      <p:transition spd="slow" advTm="5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384" y="365125"/>
            <a:ext cx="6494416" cy="1325563"/>
          </a:xfrm>
        </p:spPr>
        <p:txBody>
          <a:bodyPr/>
          <a:lstStyle/>
          <a:p>
            <a:r>
              <a:rPr lang="nl-NL" dirty="0"/>
              <a:t>Liefdevolle vriendelijkheid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2" y="1825625"/>
            <a:ext cx="6583017" cy="4351338"/>
          </a:xfrm>
        </p:spPr>
        <p:txBody>
          <a:bodyPr>
            <a:normAutofit/>
          </a:bodyPr>
          <a:lstStyle/>
          <a:p>
            <a:r>
              <a:rPr lang="nl-NL" dirty="0" smtClean="0"/>
              <a:t>Net als ik wens vrij te zijn van lijden en kwade wil en vervuld van liefdevolle vriendelijkheid en echt geluk, mag iedereen dit wensen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1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3"/>
    </mc:Choice>
    <mc:Fallback>
      <p:transition spd="slow" advTm="2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384" y="365125"/>
            <a:ext cx="6494416" cy="1325563"/>
          </a:xfrm>
        </p:spPr>
        <p:txBody>
          <a:bodyPr/>
          <a:lstStyle/>
          <a:p>
            <a:r>
              <a:rPr lang="nl-NL" dirty="0"/>
              <a:t>Liefdevolle vriendelijkheid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2" y="1825625"/>
            <a:ext cx="65830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Neem iemand in gedachten die je na </a:t>
            </a:r>
            <a:r>
              <a:rPr lang="nl-NL" dirty="0" smtClean="0"/>
              <a:t>staat.</a:t>
            </a:r>
          </a:p>
          <a:p>
            <a:pPr marL="0" indent="0">
              <a:buNone/>
            </a:pPr>
            <a:r>
              <a:rPr lang="nl-NL" dirty="0" smtClean="0"/>
              <a:t>Formulier voor die persoon:</a:t>
            </a:r>
          </a:p>
          <a:p>
            <a:r>
              <a:rPr lang="nl-NL" dirty="0" smtClean="0"/>
              <a:t>Mag jij vrij zijn van lijden</a:t>
            </a:r>
          </a:p>
          <a:p>
            <a:r>
              <a:rPr lang="nl-NL" dirty="0" smtClean="0"/>
              <a:t>Mag jij vrij zijn van kwade wil</a:t>
            </a:r>
          </a:p>
          <a:p>
            <a:r>
              <a:rPr lang="nl-NL" dirty="0" smtClean="0"/>
              <a:t>Mag jij vol liefdevolle vriendelijkheid zijn</a:t>
            </a:r>
          </a:p>
          <a:p>
            <a:r>
              <a:rPr lang="nl-NL" dirty="0" smtClean="0"/>
              <a:t>Mag jij echt gelukkig zijn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56"/>
    </mc:Choice>
    <mc:Fallback>
      <p:transition spd="slow" advTm="80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384" y="365125"/>
            <a:ext cx="6494416" cy="1325563"/>
          </a:xfrm>
        </p:spPr>
        <p:txBody>
          <a:bodyPr/>
          <a:lstStyle/>
          <a:p>
            <a:r>
              <a:rPr lang="nl-NL" dirty="0"/>
              <a:t>Liefdevolle vriendelijkheid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2" y="1825625"/>
            <a:ext cx="65830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Neem </a:t>
            </a:r>
            <a:r>
              <a:rPr lang="nl-NL" dirty="0" smtClean="0"/>
              <a:t>een neutraal iemand </a:t>
            </a:r>
            <a:r>
              <a:rPr lang="nl-NL" dirty="0"/>
              <a:t>in </a:t>
            </a:r>
            <a:r>
              <a:rPr lang="nl-NL" dirty="0" smtClean="0"/>
              <a:t>gedachten.</a:t>
            </a:r>
          </a:p>
          <a:p>
            <a:pPr marL="0" indent="0">
              <a:buNone/>
            </a:pPr>
            <a:r>
              <a:rPr lang="nl-NL" dirty="0" smtClean="0"/>
              <a:t>Formulier voor die persoon:</a:t>
            </a:r>
          </a:p>
          <a:p>
            <a:r>
              <a:rPr lang="nl-NL" dirty="0" smtClean="0"/>
              <a:t>Mag jij vrij zijn van lijden</a:t>
            </a:r>
          </a:p>
          <a:p>
            <a:r>
              <a:rPr lang="nl-NL" dirty="0" smtClean="0"/>
              <a:t>Mag jij vrij zijn van kwade wil</a:t>
            </a:r>
          </a:p>
          <a:p>
            <a:r>
              <a:rPr lang="nl-NL" dirty="0" smtClean="0"/>
              <a:t>Mag jij vol liefdevolle vriendelijkheid zijn</a:t>
            </a:r>
          </a:p>
          <a:p>
            <a:r>
              <a:rPr lang="nl-NL" dirty="0" smtClean="0"/>
              <a:t>Mag jij echt gelukkig zijn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6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79"/>
    </mc:Choice>
    <mc:Fallback>
      <p:transition spd="slow" advTm="8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384" y="365125"/>
            <a:ext cx="6494416" cy="1325563"/>
          </a:xfrm>
        </p:spPr>
        <p:txBody>
          <a:bodyPr/>
          <a:lstStyle/>
          <a:p>
            <a:r>
              <a:rPr lang="nl-NL" dirty="0"/>
              <a:t>Liefdevolle vriendelijkheid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2" y="1825625"/>
            <a:ext cx="65830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Neem </a:t>
            </a:r>
            <a:r>
              <a:rPr lang="nl-NL" dirty="0" smtClean="0"/>
              <a:t>een iemand </a:t>
            </a:r>
            <a:r>
              <a:rPr lang="nl-NL" dirty="0"/>
              <a:t>in </a:t>
            </a:r>
            <a:r>
              <a:rPr lang="nl-NL" dirty="0" smtClean="0"/>
              <a:t>gedachten waar je moeite mee hebt.</a:t>
            </a:r>
          </a:p>
          <a:p>
            <a:pPr marL="0" indent="0">
              <a:buNone/>
            </a:pPr>
            <a:r>
              <a:rPr lang="nl-NL" dirty="0" smtClean="0"/>
              <a:t>Formulier voor die persoon:</a:t>
            </a:r>
          </a:p>
          <a:p>
            <a:r>
              <a:rPr lang="nl-NL" dirty="0" smtClean="0"/>
              <a:t>Mag jij vrij zijn van lijden</a:t>
            </a:r>
          </a:p>
          <a:p>
            <a:r>
              <a:rPr lang="nl-NL" dirty="0" smtClean="0"/>
              <a:t>Mag jij vrij zijn van kwade wil</a:t>
            </a:r>
          </a:p>
          <a:p>
            <a:r>
              <a:rPr lang="nl-NL" dirty="0" smtClean="0"/>
              <a:t>Mag jij vol liefdevolle vriendelijkheid zijn</a:t>
            </a:r>
          </a:p>
          <a:p>
            <a:r>
              <a:rPr lang="nl-NL" dirty="0" smtClean="0"/>
              <a:t>Mag jij echt gelukkig zijn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0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74"/>
    </mc:Choice>
    <mc:Fallback>
      <p:transition spd="slow" advTm="11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384" y="365125"/>
            <a:ext cx="6494416" cy="1325563"/>
          </a:xfrm>
        </p:spPr>
        <p:txBody>
          <a:bodyPr/>
          <a:lstStyle/>
          <a:p>
            <a:r>
              <a:rPr lang="nl-NL" dirty="0"/>
              <a:t>Liefdevolle vriendelijkheid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2" y="1825625"/>
            <a:ext cx="70641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Neem </a:t>
            </a:r>
            <a:r>
              <a:rPr lang="nl-NL" dirty="0" smtClean="0"/>
              <a:t>de mensen in je buurt, stad, land, de wereld </a:t>
            </a:r>
            <a:r>
              <a:rPr lang="nl-NL" dirty="0"/>
              <a:t>in </a:t>
            </a:r>
            <a:r>
              <a:rPr lang="nl-NL" dirty="0" smtClean="0"/>
              <a:t>gedachten.</a:t>
            </a:r>
          </a:p>
          <a:p>
            <a:pPr marL="0" indent="0">
              <a:buNone/>
            </a:pPr>
            <a:r>
              <a:rPr lang="nl-NL" dirty="0" smtClean="0"/>
              <a:t>Formulier voor deze mensen:</a:t>
            </a:r>
          </a:p>
          <a:p>
            <a:r>
              <a:rPr lang="nl-NL" dirty="0" smtClean="0"/>
              <a:t>Mogen jullie vrij zijn van lijden</a:t>
            </a:r>
          </a:p>
          <a:p>
            <a:r>
              <a:rPr lang="nl-NL" dirty="0"/>
              <a:t>Mogen jullie vrij </a:t>
            </a:r>
            <a:r>
              <a:rPr lang="nl-NL" dirty="0" smtClean="0"/>
              <a:t>zijn van kwade wil</a:t>
            </a:r>
          </a:p>
          <a:p>
            <a:r>
              <a:rPr lang="nl-NL" dirty="0"/>
              <a:t>Mogen jullie vol </a:t>
            </a:r>
            <a:r>
              <a:rPr lang="nl-NL" dirty="0" smtClean="0"/>
              <a:t>liefdevolle vriendelijkheid zijn</a:t>
            </a:r>
          </a:p>
          <a:p>
            <a:r>
              <a:rPr lang="nl-NL" dirty="0"/>
              <a:t>Mogen jullie echt </a:t>
            </a:r>
            <a:r>
              <a:rPr lang="nl-NL" dirty="0" smtClean="0"/>
              <a:t>gelukkig zijn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6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89"/>
    </mc:Choice>
    <mc:Fallback>
      <p:transition spd="slow" advTm="6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384" y="365125"/>
            <a:ext cx="6494416" cy="1325563"/>
          </a:xfrm>
        </p:spPr>
        <p:txBody>
          <a:bodyPr/>
          <a:lstStyle/>
          <a:p>
            <a:r>
              <a:rPr lang="nl-NL" dirty="0"/>
              <a:t>Liefdevolle vriendelijkheid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70782" y="1825625"/>
            <a:ext cx="70641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Koester deze liefdevolle vriendelijk en laat ze het uitgangspunt zijn voor je handelen, vandaag, morgen en de rest van de tijd. </a:t>
            </a:r>
          </a:p>
          <a:p>
            <a:r>
              <a:rPr lang="nl-NL" dirty="0" smtClean="0"/>
              <a:t>Mogen wij vrij zijn van lijden</a:t>
            </a:r>
          </a:p>
          <a:p>
            <a:r>
              <a:rPr lang="nl-NL" dirty="0"/>
              <a:t>Mogen </a:t>
            </a:r>
            <a:r>
              <a:rPr lang="nl-NL" dirty="0" smtClean="0"/>
              <a:t>wij </a:t>
            </a:r>
            <a:r>
              <a:rPr lang="nl-NL" dirty="0"/>
              <a:t>vrij </a:t>
            </a:r>
            <a:r>
              <a:rPr lang="nl-NL" dirty="0" smtClean="0"/>
              <a:t>zijn van kwade wil</a:t>
            </a:r>
          </a:p>
          <a:p>
            <a:r>
              <a:rPr lang="nl-NL" dirty="0"/>
              <a:t>Mogen </a:t>
            </a:r>
            <a:r>
              <a:rPr lang="nl-NL" dirty="0" smtClean="0"/>
              <a:t>wij </a:t>
            </a:r>
            <a:r>
              <a:rPr lang="nl-NL" dirty="0"/>
              <a:t>vol </a:t>
            </a:r>
            <a:r>
              <a:rPr lang="nl-NL" dirty="0" smtClean="0"/>
              <a:t>liefdevolle vriendelijkheid zijn</a:t>
            </a:r>
          </a:p>
          <a:p>
            <a:r>
              <a:rPr lang="nl-NL" dirty="0"/>
              <a:t>Mogen </a:t>
            </a:r>
            <a:r>
              <a:rPr lang="nl-NL" dirty="0" smtClean="0"/>
              <a:t>wij </a:t>
            </a:r>
            <a:r>
              <a:rPr lang="nl-NL" dirty="0"/>
              <a:t>echt </a:t>
            </a:r>
            <a:r>
              <a:rPr lang="nl-NL" dirty="0" smtClean="0"/>
              <a:t>gelukkig zijn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Mens in Verandering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8258"/>
            <a:ext cx="4508857" cy="6481482"/>
          </a:xfrm>
          <a:prstGeom prst="rect">
            <a:avLst/>
          </a:prstGeo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78"/>
    </mc:Choice>
    <mc:Fallback>
      <p:transition spd="slow" advTm="5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365</Words>
  <Application>Microsoft Office PowerPoint</Application>
  <PresentationFormat>Breedbeeld</PresentationFormat>
  <Paragraphs>59</Paragraphs>
  <Slides>10</Slides>
  <Notes>0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Liefdevolle vriendelijkheid</vt:lpstr>
      <vt:lpstr>Liefdevolle vriendelijkheid</vt:lpstr>
      <vt:lpstr>Liefdevolle vriendelijkheid</vt:lpstr>
      <vt:lpstr>Liefdevolle vriendelijkheid</vt:lpstr>
      <vt:lpstr>Liefdevolle vriendelijkheid</vt:lpstr>
      <vt:lpstr>Liefdevolle vriendelijkheid</vt:lpstr>
      <vt:lpstr>Liefdevolle vriendelijkheid</vt:lpstr>
      <vt:lpstr>Liefdevolle vriendelijkheid</vt:lpstr>
      <vt:lpstr>Liefdevolle vriendelijkheid</vt:lpstr>
      <vt:lpstr>Geniet verder  van je dag</vt:lpstr>
    </vt:vector>
  </TitlesOfParts>
  <Company>ROC West-Brabant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Ademruimte</dc:title>
  <dc:creator>Kruitbosch, Gert</dc:creator>
  <cp:lastModifiedBy>Kruitbosch, Gert</cp:lastModifiedBy>
  <cp:revision>12</cp:revision>
  <dcterms:created xsi:type="dcterms:W3CDTF">2020-02-10T09:11:15Z</dcterms:created>
  <dcterms:modified xsi:type="dcterms:W3CDTF">2020-04-29T12:05:21Z</dcterms:modified>
</cp:coreProperties>
</file>