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386FC-5D4A-44A6-A96C-BB84EA62025D}" type="datetimeFigureOut">
              <a:rPr lang="nl-NL" smtClean="0"/>
              <a:t>24-2-2020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C6CD6-E4F6-496E-9B36-A18880C9E7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09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A912-1118-4D82-B7E0-86227B241AA5}" type="datetime1">
              <a:rPr lang="nl-NL" smtClean="0"/>
              <a:t>24-2-2020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43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2B22-911E-436D-ACDF-08EAC4E9C25A}" type="datetime1">
              <a:rPr lang="nl-NL" smtClean="0"/>
              <a:t>24-2-2020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56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A25-A5B5-4626-873F-530F4DD00408}" type="datetime1">
              <a:rPr lang="nl-NL" smtClean="0"/>
              <a:t>24-2-2020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56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D32-F4E7-475D-A10C-68473853BF12}" type="datetime1">
              <a:rPr lang="nl-NL" smtClean="0"/>
              <a:t>24-2-2020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5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EDC1-383F-48F6-B760-32B27EC9DBF5}" type="datetime1">
              <a:rPr lang="nl-NL" smtClean="0"/>
              <a:t>24-2-2020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21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4AF-6E1F-4E3F-975D-6619892768FB}" type="datetime1">
              <a:rPr lang="nl-NL" smtClean="0"/>
              <a:t>24-2-2020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62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505E-F5E4-4685-AAB9-BD4B941FE324}" type="datetime1">
              <a:rPr lang="nl-NL" smtClean="0"/>
              <a:t>24-2-2020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51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9D46-41ED-47FD-A924-FDCC27D815AC}" type="datetime1">
              <a:rPr lang="nl-NL" smtClean="0"/>
              <a:t>24-2-2020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85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544C-FBCD-40E4-8565-882EFA4598FD}" type="datetime1">
              <a:rPr lang="nl-NL" smtClean="0"/>
              <a:t>24-2-2020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88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C99D-97E5-45DB-8209-E54E2FE948C9}" type="datetime1">
              <a:rPr lang="nl-NL" smtClean="0"/>
              <a:t>24-2-2020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8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B818-5E16-41AE-8054-37197B424F4F}" type="datetime1">
              <a:rPr lang="nl-NL" smtClean="0"/>
              <a:t>24-2-2020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83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8B359-B3A7-4751-BD6F-1E50B5A44B7B}" type="datetime1">
              <a:rPr lang="nl-NL" smtClean="0"/>
              <a:t>24-2-2020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Mens in Verandering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F389B-757B-4DAA-A038-A94A96273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7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4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7.jpe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8.jp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10.jpe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41371" y="1041399"/>
            <a:ext cx="7829007" cy="2387600"/>
          </a:xfrm>
        </p:spPr>
        <p:txBody>
          <a:bodyPr>
            <a:normAutofit/>
          </a:bodyPr>
          <a:lstStyle/>
          <a:p>
            <a:r>
              <a:rPr lang="nl-NL" sz="5400" dirty="0" smtClean="0"/>
              <a:t>Mediteren hoe doe je dat?</a:t>
            </a:r>
            <a:endParaRPr lang="nl-NL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pic>
        <p:nvPicPr>
          <p:cNvPr id="11" name="Audiobestand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2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8"/>
    </mc:Choice>
    <mc:Fallback>
      <p:transition spd="slow" advTm="4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384" y="365125"/>
            <a:ext cx="6494416" cy="1325563"/>
          </a:xfrm>
        </p:spPr>
        <p:txBody>
          <a:bodyPr/>
          <a:lstStyle/>
          <a:p>
            <a:r>
              <a:rPr lang="nl-NL" dirty="0" smtClean="0"/>
              <a:t>Meditatie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583017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Wanneer je gaat mediteren doe je dit op een rustige plek waar je niet gestoord wordt. </a:t>
            </a:r>
          </a:p>
          <a:p>
            <a:r>
              <a:rPr lang="nl-NL" dirty="0" smtClean="0"/>
              <a:t>Bij de meeste meditaties ga je zitten:</a:t>
            </a:r>
          </a:p>
          <a:p>
            <a:pPr lvl="1"/>
            <a:r>
              <a:rPr lang="nl-NL" dirty="0"/>
              <a:t>o</a:t>
            </a:r>
            <a:r>
              <a:rPr lang="nl-NL" dirty="0" smtClean="0"/>
              <a:t>p een stoel</a:t>
            </a:r>
          </a:p>
          <a:p>
            <a:pPr lvl="1"/>
            <a:r>
              <a:rPr lang="nl-NL" dirty="0" smtClean="0"/>
              <a:t>op een meditatiekussen</a:t>
            </a:r>
          </a:p>
          <a:p>
            <a:pPr lvl="1"/>
            <a:r>
              <a:rPr lang="nl-NL" dirty="0" smtClean="0"/>
              <a:t>op een krukje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pic>
        <p:nvPicPr>
          <p:cNvPr id="1026" name="Picture 2" descr="http://artreeyoga.nl/wp-content/uploads/2012/03/zittenopstoe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13" y="3618705"/>
            <a:ext cx="22574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zenzoekers.nl/wp-content/uploads/2017/06/meditatiehouding_halve_lotus-500x2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4" y="3648583"/>
            <a:ext cx="4762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dfulness - Mindfulness Heemste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24" y="3648583"/>
            <a:ext cx="2627376" cy="26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bestand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12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73"/>
    </mc:Choice>
    <mc:Fallback>
      <p:transition spd="slow" advTm="39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384" y="365125"/>
            <a:ext cx="6494416" cy="1325563"/>
          </a:xfrm>
        </p:spPr>
        <p:txBody>
          <a:bodyPr/>
          <a:lstStyle/>
          <a:p>
            <a:r>
              <a:rPr lang="nl-NL" dirty="0" smtClean="0"/>
              <a:t>Meditatie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961637" cy="2185866"/>
          </a:xfrm>
        </p:spPr>
        <p:txBody>
          <a:bodyPr>
            <a:normAutofit/>
          </a:bodyPr>
          <a:lstStyle/>
          <a:p>
            <a:r>
              <a:rPr lang="nl-NL" dirty="0" smtClean="0"/>
              <a:t>Waar laat je je handen?</a:t>
            </a:r>
            <a:endParaRPr lang="nl-NL" dirty="0"/>
          </a:p>
          <a:p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pic>
        <p:nvPicPr>
          <p:cNvPr id="2050" name="Picture 2" descr="Gratis foto: Mediteren, Theravada Boeddhisme - Grati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72" y="2948999"/>
            <a:ext cx="4593428" cy="30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OGA MUDRAS MANDALAS ... - yogagayatrimant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72" y="2948999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bestand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07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17"/>
    </mc:Choice>
    <mc:Fallback>
      <p:transition spd="slow" advTm="34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384" y="365125"/>
            <a:ext cx="6494416" cy="1325563"/>
          </a:xfrm>
        </p:spPr>
        <p:txBody>
          <a:bodyPr/>
          <a:lstStyle/>
          <a:p>
            <a:r>
              <a:rPr lang="nl-NL" dirty="0" smtClean="0"/>
              <a:t>Meditatie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583017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Er zijn ook meditaties waarbij je gaat liggen.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0"/>
          <a:stretch/>
        </p:blipFill>
        <p:spPr>
          <a:xfrm>
            <a:off x="4770782" y="2677302"/>
            <a:ext cx="7434545" cy="3636412"/>
          </a:xfrm>
          <a:prstGeom prst="rect">
            <a:avLst/>
          </a:prstGeom>
        </p:spPr>
      </p:pic>
      <p:pic>
        <p:nvPicPr>
          <p:cNvPr id="9" name="Audiobestand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43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78"/>
    </mc:Choice>
    <mc:Fallback>
      <p:transition spd="slow" advTm="9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384" y="365125"/>
            <a:ext cx="6494416" cy="1325563"/>
          </a:xfrm>
        </p:spPr>
        <p:txBody>
          <a:bodyPr/>
          <a:lstStyle/>
          <a:p>
            <a:r>
              <a:rPr lang="nl-NL" dirty="0" smtClean="0"/>
              <a:t>Meditatie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583017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Er zijn ook meditaties waarbij je gaat wandelen.</a:t>
            </a:r>
          </a:p>
          <a:p>
            <a:r>
              <a:rPr lang="nl-NL" dirty="0" smtClean="0"/>
              <a:t>Al of niet op blote voeten.</a:t>
            </a:r>
          </a:p>
          <a:p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94" y="3188635"/>
            <a:ext cx="4494935" cy="298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71" y="3184059"/>
            <a:ext cx="2988000" cy="2988000"/>
          </a:xfrm>
          <a:prstGeom prst="rect">
            <a:avLst/>
          </a:prstGeom>
        </p:spPr>
      </p:pic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21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99"/>
    </mc:Choice>
    <mc:Fallback>
      <p:transition spd="slow" advTm="12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384" y="365125"/>
            <a:ext cx="6494416" cy="1325563"/>
          </a:xfrm>
        </p:spPr>
        <p:txBody>
          <a:bodyPr/>
          <a:lstStyle/>
          <a:p>
            <a:r>
              <a:rPr lang="nl-NL" dirty="0" smtClean="0"/>
              <a:t>Meditatie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583017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Ik begin en eindig elke meditatie met een bel.  </a:t>
            </a:r>
            <a:endParaRPr lang="nl-NL" dirty="0" smtClean="0"/>
          </a:p>
          <a:p>
            <a:pPr lvl="1"/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pic>
        <p:nvPicPr>
          <p:cNvPr id="1028" name="Picture 4" descr="Meditations klok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58" y="2189840"/>
            <a:ext cx="4531633" cy="45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bestand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988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32"/>
    </mc:Choice>
    <mc:Fallback>
      <p:transition spd="slow" advTm="14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384" y="365125"/>
            <a:ext cx="6494416" cy="1325563"/>
          </a:xfrm>
        </p:spPr>
        <p:txBody>
          <a:bodyPr/>
          <a:lstStyle/>
          <a:p>
            <a:r>
              <a:rPr lang="nl-NL" dirty="0" smtClean="0"/>
              <a:t>Meditatie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583017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Niet denken, lukt niet</a:t>
            </a:r>
          </a:p>
          <a:p>
            <a:r>
              <a:rPr lang="nl-NL" dirty="0"/>
              <a:t>T</a:t>
            </a:r>
            <a:r>
              <a:rPr lang="nl-NL" dirty="0" smtClean="0"/>
              <a:t>rainen in aandacht</a:t>
            </a:r>
          </a:p>
          <a:p>
            <a:r>
              <a:rPr lang="nl-NL" dirty="0" smtClean="0"/>
              <a:t>Trainen in bewustzijn</a:t>
            </a:r>
          </a:p>
          <a:p>
            <a:r>
              <a:rPr lang="nl-NL" dirty="0" smtClean="0"/>
              <a:t>Pas het in </a:t>
            </a:r>
            <a:r>
              <a:rPr lang="nl-NL" dirty="0" err="1" smtClean="0"/>
              <a:t>in</a:t>
            </a:r>
            <a:r>
              <a:rPr lang="nl-NL" dirty="0" smtClean="0"/>
              <a:t> een ritueel</a:t>
            </a:r>
          </a:p>
          <a:p>
            <a:pPr lvl="1"/>
            <a:r>
              <a:rPr lang="nl-NL" dirty="0" smtClean="0"/>
              <a:t>Na het opstaan</a:t>
            </a:r>
          </a:p>
          <a:p>
            <a:pPr lvl="1"/>
            <a:r>
              <a:rPr lang="nl-NL" dirty="0" smtClean="0"/>
              <a:t>Voor het slapen gaan</a:t>
            </a:r>
          </a:p>
          <a:p>
            <a:r>
              <a:rPr lang="nl-NL" dirty="0" smtClean="0"/>
              <a:t>Wees niet te streng voor jezelf. </a:t>
            </a:r>
          </a:p>
          <a:p>
            <a:pPr lvl="1"/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445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78"/>
    </mc:Choice>
    <mc:Fallback>
      <p:transition spd="slow" advTm="59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384" y="365125"/>
            <a:ext cx="6494416" cy="1325563"/>
          </a:xfrm>
        </p:spPr>
        <p:txBody>
          <a:bodyPr/>
          <a:lstStyle/>
          <a:p>
            <a:r>
              <a:rPr lang="nl-NL" dirty="0" smtClean="0"/>
              <a:t>Meditatie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0782" y="1825625"/>
            <a:ext cx="6583017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Ik wens je veel plezier met </a:t>
            </a:r>
            <a:r>
              <a:rPr lang="nl-NL" smtClean="0"/>
              <a:t>het mediteren.</a:t>
            </a:r>
            <a:endParaRPr lang="nl-NL" dirty="0" smtClean="0"/>
          </a:p>
          <a:p>
            <a:pPr lvl="1"/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Mens in Verandering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8258"/>
            <a:ext cx="4508857" cy="6481482"/>
          </a:xfrm>
          <a:prstGeom prst="rect">
            <a:avLst/>
          </a:prstGeo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33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6"/>
    </mc:Choice>
    <mc:Fallback>
      <p:transition spd="slow" advTm="6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6|6.1|17.3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9|5.1|3.9|36.9|1.5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152</Words>
  <Application>Microsoft Office PowerPoint</Application>
  <PresentationFormat>Breedbeeld</PresentationFormat>
  <Paragraphs>44</Paragraphs>
  <Slides>8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Mediteren hoe doe je dat?</vt:lpstr>
      <vt:lpstr>Meditatie</vt:lpstr>
      <vt:lpstr>Meditatie</vt:lpstr>
      <vt:lpstr>Meditatie</vt:lpstr>
      <vt:lpstr>Meditatie</vt:lpstr>
      <vt:lpstr>Meditatie </vt:lpstr>
      <vt:lpstr>Meditatie </vt:lpstr>
      <vt:lpstr>Meditatie </vt:lpstr>
    </vt:vector>
  </TitlesOfParts>
  <Company>ROC West-Brabant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Ademruimte</dc:title>
  <dc:creator>Kruitbosch, Gert</dc:creator>
  <cp:lastModifiedBy>Kruitbosch, Gert</cp:lastModifiedBy>
  <cp:revision>19</cp:revision>
  <dcterms:created xsi:type="dcterms:W3CDTF">2020-02-10T09:11:15Z</dcterms:created>
  <dcterms:modified xsi:type="dcterms:W3CDTF">2020-02-24T14:13:09Z</dcterms:modified>
</cp:coreProperties>
</file>